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56" r:id="rId3"/>
    <p:sldId id="258" r:id="rId4"/>
    <p:sldId id="259" r:id="rId5"/>
    <p:sldId id="260" r:id="rId6"/>
    <p:sldId id="261" r:id="rId7"/>
    <p:sldId id="262" r:id="rId8"/>
    <p:sldId id="263" r:id="rId9"/>
    <p:sldId id="267"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5" d="100"/>
          <a:sy n="115" d="100"/>
        </p:scale>
        <p:origin x="372" y="10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eg>
</file>

<file path=ppt/media/image3.jpeg>
</file>

<file path=ppt/media/image4.png>
</file>

<file path=ppt/media/image5.png>
</file>

<file path=ppt/media/image6.jpe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A0630052-190E-4D9D-A423-F7783EBE8309}" type="datetimeFigureOut">
              <a:rPr lang="es-ES" smtClean="0"/>
              <a:t>17/06/2018</a:t>
            </a:fld>
            <a:endParaRPr lang="es-E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s-E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0C8BEC84-A059-4802-B975-6D48A7B74CEC}" type="slidenum">
              <a:rPr lang="es-ES" smtClean="0"/>
              <a:t>‹Nº›</a:t>
            </a:fld>
            <a:endParaRPr lang="es-E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75091544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A0630052-190E-4D9D-A423-F7783EBE8309}" type="datetimeFigureOut">
              <a:rPr lang="es-ES" smtClean="0"/>
              <a:t>17/06/2018</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C8BEC84-A059-4802-B975-6D48A7B74CEC}" type="slidenum">
              <a:rPr lang="es-ES" smtClean="0"/>
              <a:t>‹Nº›</a:t>
            </a:fld>
            <a:endParaRPr lang="es-ES"/>
          </a:p>
        </p:txBody>
      </p:sp>
    </p:spTree>
    <p:extLst>
      <p:ext uri="{BB962C8B-B14F-4D97-AF65-F5344CB8AC3E}">
        <p14:creationId xmlns:p14="http://schemas.microsoft.com/office/powerpoint/2010/main" val="3617137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A0630052-190E-4D9D-A423-F7783EBE8309}" type="datetimeFigureOut">
              <a:rPr lang="es-ES" smtClean="0"/>
              <a:t>17/06/2018</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C8BEC84-A059-4802-B975-6D48A7B74CEC}" type="slidenum">
              <a:rPr lang="es-ES" smtClean="0"/>
              <a:t>‹Nº›</a:t>
            </a:fld>
            <a:endParaRPr lang="es-ES"/>
          </a:p>
        </p:txBody>
      </p:sp>
    </p:spTree>
    <p:extLst>
      <p:ext uri="{BB962C8B-B14F-4D97-AF65-F5344CB8AC3E}">
        <p14:creationId xmlns:p14="http://schemas.microsoft.com/office/powerpoint/2010/main" val="158048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A0630052-190E-4D9D-A423-F7783EBE8309}" type="datetimeFigureOut">
              <a:rPr lang="es-ES" smtClean="0"/>
              <a:t>17/06/2018</a:t>
            </a:fld>
            <a:endParaRPr lang="es-ES"/>
          </a:p>
        </p:txBody>
      </p:sp>
      <p:sp>
        <p:nvSpPr>
          <p:cNvPr id="5" name="Footer Placeholder 4"/>
          <p:cNvSpPr>
            <a:spLocks noGrp="1"/>
          </p:cNvSpPr>
          <p:nvPr>
            <p:ph type="ftr" sz="quarter" idx="11"/>
          </p:nvPr>
        </p:nvSpPr>
        <p:spPr/>
        <p:txBody>
          <a:bodyPr/>
          <a:lstStyle/>
          <a:p>
            <a:endParaRPr lang="es-ES"/>
          </a:p>
        </p:txBody>
      </p:sp>
      <p:sp>
        <p:nvSpPr>
          <p:cNvPr id="6" name="Slide Number Placeholder 5"/>
          <p:cNvSpPr>
            <a:spLocks noGrp="1"/>
          </p:cNvSpPr>
          <p:nvPr>
            <p:ph type="sldNum" sz="quarter" idx="12"/>
          </p:nvPr>
        </p:nvSpPr>
        <p:spPr/>
        <p:txBody>
          <a:bodyPr/>
          <a:lstStyle/>
          <a:p>
            <a:fld id="{0C8BEC84-A059-4802-B975-6D48A7B74CEC}" type="slidenum">
              <a:rPr lang="es-ES" smtClean="0"/>
              <a:t>‹Nº›</a:t>
            </a:fld>
            <a:endParaRPr lang="es-ES"/>
          </a:p>
        </p:txBody>
      </p:sp>
    </p:spTree>
    <p:extLst>
      <p:ext uri="{BB962C8B-B14F-4D97-AF65-F5344CB8AC3E}">
        <p14:creationId xmlns:p14="http://schemas.microsoft.com/office/powerpoint/2010/main" val="24144483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A0630052-190E-4D9D-A423-F7783EBE8309}" type="datetimeFigureOut">
              <a:rPr lang="es-ES" smtClean="0"/>
              <a:t>17/06/2018</a:t>
            </a:fld>
            <a:endParaRPr lang="es-E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s-E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0C8BEC84-A059-4802-B975-6D48A7B74CEC}" type="slidenum">
              <a:rPr lang="es-ES" smtClean="0"/>
              <a:t>‹Nº›</a:t>
            </a:fld>
            <a:endParaRPr lang="es-E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728117531"/>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A0630052-190E-4D9D-A423-F7783EBE8309}" type="datetimeFigureOut">
              <a:rPr lang="es-ES" smtClean="0"/>
              <a:t>17/06/2018</a:t>
            </a:fld>
            <a:endParaRPr lang="es-ES"/>
          </a:p>
        </p:txBody>
      </p:sp>
      <p:sp>
        <p:nvSpPr>
          <p:cNvPr id="6" name="Footer Placeholder 5"/>
          <p:cNvSpPr>
            <a:spLocks noGrp="1"/>
          </p:cNvSpPr>
          <p:nvPr>
            <p:ph type="ftr" sz="quarter" idx="11"/>
          </p:nvPr>
        </p:nvSpPr>
        <p:spPr/>
        <p:txBody>
          <a:bodyPr/>
          <a:lstStyle/>
          <a:p>
            <a:endParaRPr lang="es-ES"/>
          </a:p>
        </p:txBody>
      </p:sp>
      <p:sp>
        <p:nvSpPr>
          <p:cNvPr id="7" name="Slide Number Placeholder 6"/>
          <p:cNvSpPr>
            <a:spLocks noGrp="1"/>
          </p:cNvSpPr>
          <p:nvPr>
            <p:ph type="sldNum" sz="quarter" idx="12"/>
          </p:nvPr>
        </p:nvSpPr>
        <p:spPr/>
        <p:txBody>
          <a:bodyPr/>
          <a:lstStyle/>
          <a:p>
            <a:fld id="{0C8BEC84-A059-4802-B975-6D48A7B74CEC}" type="slidenum">
              <a:rPr lang="es-ES" smtClean="0"/>
              <a:t>‹Nº›</a:t>
            </a:fld>
            <a:endParaRPr lang="es-ES"/>
          </a:p>
        </p:txBody>
      </p:sp>
    </p:spTree>
    <p:extLst>
      <p:ext uri="{BB962C8B-B14F-4D97-AF65-F5344CB8AC3E}">
        <p14:creationId xmlns:p14="http://schemas.microsoft.com/office/powerpoint/2010/main" val="1053913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A0630052-190E-4D9D-A423-F7783EBE8309}" type="datetimeFigureOut">
              <a:rPr lang="es-ES" smtClean="0"/>
              <a:t>17/06/2018</a:t>
            </a:fld>
            <a:endParaRPr lang="es-ES"/>
          </a:p>
        </p:txBody>
      </p:sp>
      <p:sp>
        <p:nvSpPr>
          <p:cNvPr id="8" name="Footer Placeholder 7"/>
          <p:cNvSpPr>
            <a:spLocks noGrp="1"/>
          </p:cNvSpPr>
          <p:nvPr>
            <p:ph type="ftr" sz="quarter" idx="11"/>
          </p:nvPr>
        </p:nvSpPr>
        <p:spPr/>
        <p:txBody>
          <a:bodyPr/>
          <a:lstStyle/>
          <a:p>
            <a:endParaRPr lang="es-ES"/>
          </a:p>
        </p:txBody>
      </p:sp>
      <p:sp>
        <p:nvSpPr>
          <p:cNvPr id="9" name="Slide Number Placeholder 8"/>
          <p:cNvSpPr>
            <a:spLocks noGrp="1"/>
          </p:cNvSpPr>
          <p:nvPr>
            <p:ph type="sldNum" sz="quarter" idx="12"/>
          </p:nvPr>
        </p:nvSpPr>
        <p:spPr/>
        <p:txBody>
          <a:bodyPr/>
          <a:lstStyle/>
          <a:p>
            <a:fld id="{0C8BEC84-A059-4802-B975-6D48A7B74CEC}" type="slidenum">
              <a:rPr lang="es-ES" smtClean="0"/>
              <a:t>‹Nº›</a:t>
            </a:fld>
            <a:endParaRPr lang="es-ES"/>
          </a:p>
        </p:txBody>
      </p:sp>
    </p:spTree>
    <p:extLst>
      <p:ext uri="{BB962C8B-B14F-4D97-AF65-F5344CB8AC3E}">
        <p14:creationId xmlns:p14="http://schemas.microsoft.com/office/powerpoint/2010/main" val="22626732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A0630052-190E-4D9D-A423-F7783EBE8309}" type="datetimeFigureOut">
              <a:rPr lang="es-ES" smtClean="0"/>
              <a:t>17/06/2018</a:t>
            </a:fld>
            <a:endParaRPr lang="es-ES"/>
          </a:p>
        </p:txBody>
      </p:sp>
      <p:sp>
        <p:nvSpPr>
          <p:cNvPr id="4" name="Footer Placeholder 3"/>
          <p:cNvSpPr>
            <a:spLocks noGrp="1"/>
          </p:cNvSpPr>
          <p:nvPr>
            <p:ph type="ftr" sz="quarter" idx="11"/>
          </p:nvPr>
        </p:nvSpPr>
        <p:spPr/>
        <p:txBody>
          <a:bodyPr/>
          <a:lstStyle/>
          <a:p>
            <a:endParaRPr lang="es-ES"/>
          </a:p>
        </p:txBody>
      </p:sp>
      <p:sp>
        <p:nvSpPr>
          <p:cNvPr id="5" name="Slide Number Placeholder 4"/>
          <p:cNvSpPr>
            <a:spLocks noGrp="1"/>
          </p:cNvSpPr>
          <p:nvPr>
            <p:ph type="sldNum" sz="quarter" idx="12"/>
          </p:nvPr>
        </p:nvSpPr>
        <p:spPr/>
        <p:txBody>
          <a:bodyPr/>
          <a:lstStyle/>
          <a:p>
            <a:fld id="{0C8BEC84-A059-4802-B975-6D48A7B74CEC}" type="slidenum">
              <a:rPr lang="es-ES" smtClean="0"/>
              <a:t>‹Nº›</a:t>
            </a:fld>
            <a:endParaRPr lang="es-ES"/>
          </a:p>
        </p:txBody>
      </p:sp>
    </p:spTree>
    <p:extLst>
      <p:ext uri="{BB962C8B-B14F-4D97-AF65-F5344CB8AC3E}">
        <p14:creationId xmlns:p14="http://schemas.microsoft.com/office/powerpoint/2010/main" val="1630176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630052-190E-4D9D-A423-F7783EBE8309}" type="datetimeFigureOut">
              <a:rPr lang="es-ES" smtClean="0"/>
              <a:t>17/06/2018</a:t>
            </a:fld>
            <a:endParaRPr lang="es-ES"/>
          </a:p>
        </p:txBody>
      </p:sp>
      <p:sp>
        <p:nvSpPr>
          <p:cNvPr id="3" name="Footer Placeholder 2"/>
          <p:cNvSpPr>
            <a:spLocks noGrp="1"/>
          </p:cNvSpPr>
          <p:nvPr>
            <p:ph type="ftr" sz="quarter" idx="11"/>
          </p:nvPr>
        </p:nvSpPr>
        <p:spPr/>
        <p:txBody>
          <a:bodyPr/>
          <a:lstStyle/>
          <a:p>
            <a:endParaRPr lang="es-ES"/>
          </a:p>
        </p:txBody>
      </p:sp>
      <p:sp>
        <p:nvSpPr>
          <p:cNvPr id="4" name="Slide Number Placeholder 3"/>
          <p:cNvSpPr>
            <a:spLocks noGrp="1"/>
          </p:cNvSpPr>
          <p:nvPr>
            <p:ph type="sldNum" sz="quarter" idx="12"/>
          </p:nvPr>
        </p:nvSpPr>
        <p:spPr/>
        <p:txBody>
          <a:bodyPr/>
          <a:lstStyle/>
          <a:p>
            <a:fld id="{0C8BEC84-A059-4802-B975-6D48A7B74CEC}" type="slidenum">
              <a:rPr lang="es-ES" smtClean="0"/>
              <a:t>‹Nº›</a:t>
            </a:fld>
            <a:endParaRPr lang="es-ES"/>
          </a:p>
        </p:txBody>
      </p:sp>
    </p:spTree>
    <p:extLst>
      <p:ext uri="{BB962C8B-B14F-4D97-AF65-F5344CB8AC3E}">
        <p14:creationId xmlns:p14="http://schemas.microsoft.com/office/powerpoint/2010/main" val="3671719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A0630052-190E-4D9D-A423-F7783EBE8309}" type="datetimeFigureOut">
              <a:rPr lang="es-ES" smtClean="0"/>
              <a:t>17/06/2018</a:t>
            </a:fld>
            <a:endParaRPr lang="es-E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s-E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0C8BEC84-A059-4802-B975-6D48A7B74CEC}" type="slidenum">
              <a:rPr lang="es-ES" smtClean="0"/>
              <a:t>‹Nº›</a:t>
            </a:fld>
            <a:endParaRPr lang="es-E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66853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A0630052-190E-4D9D-A423-F7783EBE8309}" type="datetimeFigureOut">
              <a:rPr lang="es-ES" smtClean="0"/>
              <a:t>17/06/2018</a:t>
            </a:fld>
            <a:endParaRPr lang="es-E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s-E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0C8BEC84-A059-4802-B975-6D48A7B74CEC}" type="slidenum">
              <a:rPr lang="es-ES" smtClean="0"/>
              <a:t>‹Nº›</a:t>
            </a:fld>
            <a:endParaRPr lang="es-E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79421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A0630052-190E-4D9D-A423-F7783EBE8309}" type="datetimeFigureOut">
              <a:rPr lang="es-ES" smtClean="0"/>
              <a:t>17/06/2018</a:t>
            </a:fld>
            <a:endParaRPr lang="es-E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s-E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0C8BEC84-A059-4802-B975-6D48A7B74CEC}" type="slidenum">
              <a:rPr lang="es-ES" smtClean="0"/>
              <a:t>‹Nº›</a:t>
            </a:fld>
            <a:endParaRPr lang="es-E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741050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es-ES"/>
          </a:p>
        </p:txBody>
      </p:sp>
      <p:pic>
        <p:nvPicPr>
          <p:cNvPr id="3" name="Imagen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pic>
        <p:nvPicPr>
          <p:cNvPr id="6" name="Marcador de contenido 5"/>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30097" y="-1175524"/>
            <a:ext cx="12322097" cy="8128000"/>
          </a:xfrm>
        </p:spPr>
      </p:pic>
      <p:pic>
        <p:nvPicPr>
          <p:cNvPr id="7" name="Imagen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4125" y="183398"/>
            <a:ext cx="1004801" cy="1004801"/>
          </a:xfrm>
          <a:prstGeom prst="rect">
            <a:avLst/>
          </a:prstGeom>
        </p:spPr>
      </p:pic>
    </p:spTree>
    <p:extLst>
      <p:ext uri="{BB962C8B-B14F-4D97-AF65-F5344CB8AC3E}">
        <p14:creationId xmlns:p14="http://schemas.microsoft.com/office/powerpoint/2010/main" val="13710321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dirty="0"/>
              <a:t>Ideas futuras, próximas actualizaciones.</a:t>
            </a:r>
            <a:br>
              <a:rPr lang="es-ES" dirty="0"/>
            </a:br>
            <a:endParaRPr lang="es-ES" dirty="0"/>
          </a:p>
        </p:txBody>
      </p:sp>
      <p:sp>
        <p:nvSpPr>
          <p:cNvPr id="3" name="Marcador de contenido 2"/>
          <p:cNvSpPr>
            <a:spLocks noGrp="1"/>
          </p:cNvSpPr>
          <p:nvPr>
            <p:ph idx="1"/>
          </p:nvPr>
        </p:nvSpPr>
        <p:spPr>
          <a:xfrm>
            <a:off x="1371600" y="1753984"/>
            <a:ext cx="9601200" cy="4113415"/>
          </a:xfrm>
        </p:spPr>
        <p:txBody>
          <a:bodyPr/>
          <a:lstStyle/>
          <a:p>
            <a:r>
              <a:rPr lang="es-ES" dirty="0" smtClean="0"/>
              <a:t>Añadir un grupo de favoritos.</a:t>
            </a:r>
          </a:p>
          <a:p>
            <a:r>
              <a:rPr lang="es-ES" dirty="0" smtClean="0"/>
              <a:t>Mejorar el diseño de datos.</a:t>
            </a:r>
          </a:p>
          <a:p>
            <a:r>
              <a:rPr lang="es-ES" dirty="0" smtClean="0"/>
              <a:t>Añadir un chat.</a:t>
            </a:r>
          </a:p>
          <a:p>
            <a:r>
              <a:rPr lang="es-ES" dirty="0" smtClean="0"/>
              <a:t>Añadir el modificador de datos.</a:t>
            </a:r>
          </a:p>
          <a:p>
            <a:r>
              <a:rPr lang="es-ES" dirty="0" smtClean="0"/>
              <a:t>Prepararlo para que también funcione en IOS. </a:t>
            </a:r>
          </a:p>
          <a:p>
            <a:endParaRPr lang="es-ES"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spTree>
    <p:extLst>
      <p:ext uri="{BB962C8B-B14F-4D97-AF65-F5344CB8AC3E}">
        <p14:creationId xmlns:p14="http://schemas.microsoft.com/office/powerpoint/2010/main" val="52080077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915128" y="1130531"/>
            <a:ext cx="8361229" cy="4571999"/>
          </a:xfrm>
        </p:spPr>
        <p:txBody>
          <a:bodyPr anchor="ctr"/>
          <a:lstStyle/>
          <a:p>
            <a:r>
              <a:rPr lang="es-ES" dirty="0" smtClean="0"/>
              <a:t>¡Muchas gracias por estos 2 años!</a:t>
            </a:r>
            <a:endParaRPr lang="es-ES" dirty="0"/>
          </a:p>
        </p:txBody>
      </p:sp>
      <p:pic>
        <p:nvPicPr>
          <p:cNvPr id="3" name="Imagen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spTree>
    <p:extLst>
      <p:ext uri="{BB962C8B-B14F-4D97-AF65-F5344CB8AC3E}">
        <p14:creationId xmlns:p14="http://schemas.microsoft.com/office/powerpoint/2010/main" val="41687059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912614" y="657923"/>
            <a:ext cx="8361229" cy="2098226"/>
          </a:xfrm>
        </p:spPr>
        <p:txBody>
          <a:bodyPr/>
          <a:lstStyle/>
          <a:p>
            <a:r>
              <a:rPr lang="es-ES" dirty="0" smtClean="0"/>
              <a:t>Adóptales</a:t>
            </a:r>
            <a:endParaRPr lang="es-ES" dirty="0"/>
          </a:p>
        </p:txBody>
      </p:sp>
      <p:sp>
        <p:nvSpPr>
          <p:cNvPr id="3" name="Subtítulo 2"/>
          <p:cNvSpPr>
            <a:spLocks noGrp="1"/>
          </p:cNvSpPr>
          <p:nvPr>
            <p:ph type="subTitle" idx="1"/>
          </p:nvPr>
        </p:nvSpPr>
        <p:spPr>
          <a:xfrm>
            <a:off x="1379911" y="2924375"/>
            <a:ext cx="9426634" cy="1863756"/>
          </a:xfrm>
        </p:spPr>
        <p:txBody>
          <a:bodyPr>
            <a:noAutofit/>
          </a:bodyPr>
          <a:lstStyle/>
          <a:p>
            <a:pPr algn="just"/>
            <a:r>
              <a:rPr lang="es-ES" sz="3200" dirty="0" smtClean="0"/>
              <a:t>Esta aplicación para móviles Android trata de ayudar tanto a los animales que buscan un buen hogar como a las personas que buscan animales para su hogar.</a:t>
            </a:r>
          </a:p>
          <a:p>
            <a:endParaRPr lang="es-ES" sz="3200" dirty="0" smtClean="0"/>
          </a:p>
          <a:p>
            <a:endParaRPr lang="es-ES" sz="900" dirty="0"/>
          </a:p>
          <a:p>
            <a:r>
              <a:rPr lang="es-ES" sz="2000" dirty="0" smtClean="0"/>
              <a:t>Ruben Palomo Yuste</a:t>
            </a:r>
            <a:endParaRPr lang="es-ES" sz="2000"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spTree>
    <p:extLst>
      <p:ext uri="{BB962C8B-B14F-4D97-AF65-F5344CB8AC3E}">
        <p14:creationId xmlns:p14="http://schemas.microsoft.com/office/powerpoint/2010/main" val="16322925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Temas a tratar.</a:t>
            </a:r>
            <a:endParaRPr lang="es-ES" dirty="0"/>
          </a:p>
        </p:txBody>
      </p:sp>
      <p:sp>
        <p:nvSpPr>
          <p:cNvPr id="3" name="Marcador de contenido 2"/>
          <p:cNvSpPr>
            <a:spLocks noGrp="1"/>
          </p:cNvSpPr>
          <p:nvPr>
            <p:ph idx="1"/>
          </p:nvPr>
        </p:nvSpPr>
        <p:spPr>
          <a:xfrm>
            <a:off x="1371600" y="1953491"/>
            <a:ext cx="9601200" cy="3913909"/>
          </a:xfrm>
        </p:spPr>
        <p:txBody>
          <a:bodyPr/>
          <a:lstStyle/>
          <a:p>
            <a:r>
              <a:rPr lang="es-ES" dirty="0" smtClean="0"/>
              <a:t>Presentación de la aplicación. </a:t>
            </a:r>
          </a:p>
          <a:p>
            <a:r>
              <a:rPr lang="es-ES" dirty="0" smtClean="0"/>
              <a:t>¿Por qué esta aplicación?</a:t>
            </a:r>
          </a:p>
          <a:p>
            <a:r>
              <a:rPr lang="es-ES" dirty="0" smtClean="0"/>
              <a:t>Proceso de la de la aplicación</a:t>
            </a:r>
          </a:p>
          <a:p>
            <a:pPr lvl="1"/>
            <a:r>
              <a:rPr lang="es-ES" dirty="0"/>
              <a:t>Investigación.</a:t>
            </a:r>
          </a:p>
          <a:p>
            <a:pPr lvl="1"/>
            <a:r>
              <a:rPr lang="es-ES" dirty="0"/>
              <a:t>Desarrollo.</a:t>
            </a:r>
          </a:p>
          <a:p>
            <a:pPr lvl="1"/>
            <a:r>
              <a:rPr lang="es-ES" dirty="0"/>
              <a:t>Diseño.</a:t>
            </a:r>
          </a:p>
          <a:p>
            <a:r>
              <a:rPr lang="es-ES" dirty="0" smtClean="0"/>
              <a:t>Ideas </a:t>
            </a:r>
            <a:r>
              <a:rPr lang="es-ES" dirty="0" smtClean="0"/>
              <a:t>futuras, próximas actualizaciones.</a:t>
            </a:r>
          </a:p>
          <a:p>
            <a:endParaRPr lang="es-ES" dirty="0" smtClean="0"/>
          </a:p>
          <a:p>
            <a:pPr lvl="1"/>
            <a:endParaRPr lang="es-ES" dirty="0" smtClean="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pic>
        <p:nvPicPr>
          <p:cNvPr id="5" name="Imagen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92177" y="385871"/>
            <a:ext cx="3021980" cy="5979732"/>
          </a:xfrm>
          <a:prstGeom prst="rect">
            <a:avLst/>
          </a:prstGeom>
        </p:spPr>
      </p:pic>
    </p:spTree>
    <p:extLst>
      <p:ext uri="{BB962C8B-B14F-4D97-AF65-F5344CB8AC3E}">
        <p14:creationId xmlns:p14="http://schemas.microsoft.com/office/powerpoint/2010/main" val="36004222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Presentación de la aplicación. </a:t>
            </a:r>
          </a:p>
        </p:txBody>
      </p:sp>
      <p:sp>
        <p:nvSpPr>
          <p:cNvPr id="3" name="Marcador de contenido 2"/>
          <p:cNvSpPr>
            <a:spLocks noGrp="1"/>
          </p:cNvSpPr>
          <p:nvPr>
            <p:ph idx="1"/>
          </p:nvPr>
        </p:nvSpPr>
        <p:spPr>
          <a:xfrm>
            <a:off x="1371600" y="1712422"/>
            <a:ext cx="9601200" cy="4555374"/>
          </a:xfrm>
        </p:spPr>
        <p:txBody>
          <a:bodyPr/>
          <a:lstStyle/>
          <a:p>
            <a:r>
              <a:rPr lang="es-ES" dirty="0" smtClean="0"/>
              <a:t>Adóptales es una aplicación para móviles Android (por ahora) hecha con la herramienta de desarrollo Android Studio. Trata de una aplicación donde las personas pueden subir animales para que otra gente pueda ponerse en contacto con ellos si están interesados en adoptarles y así ayudar a los animales que necesitan un hogar a encontrarlo mas rápido. </a:t>
            </a:r>
            <a:endParaRPr lang="es-ES" dirty="0"/>
          </a:p>
          <a:p>
            <a:r>
              <a:rPr lang="es-ES" dirty="0" smtClean="0"/>
              <a:t>La idea de esta aplicación se la debo gracias a una persona muy importante para mi que me dijo: “¿Y por que no haces una aplicación de adoptar gatitos?” y de ahí viene la idea. </a:t>
            </a:r>
            <a:endParaRPr lang="es-ES" dirty="0"/>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spTree>
    <p:extLst>
      <p:ext uri="{BB962C8B-B14F-4D97-AF65-F5344CB8AC3E}">
        <p14:creationId xmlns:p14="http://schemas.microsoft.com/office/powerpoint/2010/main" val="18798501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a:t>¿Por qué esta aplicación</a:t>
            </a:r>
            <a:r>
              <a:rPr lang="es-ES" dirty="0" smtClean="0"/>
              <a:t>?</a:t>
            </a:r>
            <a:endParaRPr lang="es-ES" dirty="0"/>
          </a:p>
        </p:txBody>
      </p:sp>
      <p:sp>
        <p:nvSpPr>
          <p:cNvPr id="3" name="Marcador de contenido 2"/>
          <p:cNvSpPr>
            <a:spLocks noGrp="1"/>
          </p:cNvSpPr>
          <p:nvPr>
            <p:ph idx="1"/>
          </p:nvPr>
        </p:nvSpPr>
        <p:spPr>
          <a:xfrm>
            <a:off x="1704109" y="1953492"/>
            <a:ext cx="9144000" cy="3872345"/>
          </a:xfrm>
        </p:spPr>
        <p:txBody>
          <a:bodyPr/>
          <a:lstStyle/>
          <a:p>
            <a:pPr algn="just">
              <a:spcAft>
                <a:spcPts val="300"/>
              </a:spcAft>
            </a:pPr>
            <a:r>
              <a:rPr lang="es-ES" dirty="0" smtClean="0"/>
              <a:t>El por que de esta aplicación es porque siempre hay un montón de animales que están buscando un hogar y la mayoría de veces cuesta mucho encontrarles el hogar que ellos se merecen, por suerte cada vez cuesta menos, gracias a redes sociales y paginas web y por esto he creado esta aplicación, para ayudares tanto a ellos como a nosotros las personas a encontrar nuestro mascota perfecta. </a:t>
            </a:r>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spTree>
    <p:extLst>
      <p:ext uri="{BB962C8B-B14F-4D97-AF65-F5344CB8AC3E}">
        <p14:creationId xmlns:p14="http://schemas.microsoft.com/office/powerpoint/2010/main" val="42421348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371600" y="685800"/>
            <a:ext cx="9601200" cy="1001684"/>
          </a:xfrm>
        </p:spPr>
        <p:txBody>
          <a:bodyPr/>
          <a:lstStyle/>
          <a:p>
            <a:r>
              <a:rPr lang="es-ES" dirty="0"/>
              <a:t>Proceso de la de la </a:t>
            </a:r>
            <a:r>
              <a:rPr lang="es-ES" dirty="0" smtClean="0"/>
              <a:t>aplicación.</a:t>
            </a:r>
            <a:endParaRPr lang="es-ES" dirty="0"/>
          </a:p>
        </p:txBody>
      </p:sp>
      <p:sp>
        <p:nvSpPr>
          <p:cNvPr id="3" name="Marcador de contenido 2"/>
          <p:cNvSpPr>
            <a:spLocks noGrp="1"/>
          </p:cNvSpPr>
          <p:nvPr>
            <p:ph idx="1"/>
          </p:nvPr>
        </p:nvSpPr>
        <p:spPr>
          <a:xfrm>
            <a:off x="1371600" y="2227811"/>
            <a:ext cx="9601200" cy="3639589"/>
          </a:xfrm>
        </p:spPr>
        <p:txBody>
          <a:bodyPr/>
          <a:lstStyle/>
          <a:p>
            <a:r>
              <a:rPr lang="es-ES" dirty="0" smtClean="0"/>
              <a:t>Investigación:</a:t>
            </a:r>
          </a:p>
          <a:p>
            <a:pPr lvl="1"/>
            <a:r>
              <a:rPr lang="es-ES" dirty="0" smtClean="0"/>
              <a:t>Mirar en el mercado todas las aplicaciones de este tipo.</a:t>
            </a:r>
          </a:p>
          <a:p>
            <a:pPr lvl="1"/>
            <a:r>
              <a:rPr lang="es-ES" dirty="0" smtClean="0"/>
              <a:t>Coger pequeñas ideas de otras aplicaciones.</a:t>
            </a:r>
          </a:p>
          <a:p>
            <a:pPr lvl="1"/>
            <a:r>
              <a:rPr lang="es-ES" dirty="0" smtClean="0"/>
              <a:t>Informarme sobre el tema del que voy a desarrollar la aplicación.</a:t>
            </a:r>
            <a:endParaRPr lang="es-ES" dirty="0"/>
          </a:p>
          <a:p>
            <a:pPr lvl="1"/>
            <a:r>
              <a:rPr lang="es-ES" dirty="0" smtClean="0"/>
              <a:t>Hacer diseños a mano o con Photoshop antes de ponernos a desarrollar.</a:t>
            </a:r>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spTree>
    <p:extLst>
      <p:ext uri="{BB962C8B-B14F-4D97-AF65-F5344CB8AC3E}">
        <p14:creationId xmlns:p14="http://schemas.microsoft.com/office/powerpoint/2010/main" val="166213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371600" y="685800"/>
            <a:ext cx="9601200" cy="1018309"/>
          </a:xfrm>
        </p:spPr>
        <p:txBody>
          <a:bodyPr/>
          <a:lstStyle/>
          <a:p>
            <a:r>
              <a:rPr lang="es-ES" dirty="0"/>
              <a:t>Proceso de la de la </a:t>
            </a:r>
            <a:r>
              <a:rPr lang="es-ES" dirty="0" smtClean="0"/>
              <a:t>aplicación.</a:t>
            </a:r>
            <a:endParaRPr lang="es-ES" dirty="0"/>
          </a:p>
        </p:txBody>
      </p:sp>
      <p:sp>
        <p:nvSpPr>
          <p:cNvPr id="4" name="Marcador de contenido 2"/>
          <p:cNvSpPr txBox="1">
            <a:spLocks/>
          </p:cNvSpPr>
          <p:nvPr/>
        </p:nvSpPr>
        <p:spPr>
          <a:xfrm>
            <a:off x="1371599" y="1886989"/>
            <a:ext cx="4971011" cy="3980411"/>
          </a:xfrm>
          <a:prstGeom prst="rect">
            <a:avLst/>
          </a:prstGeom>
        </p:spPr>
        <p:txBody>
          <a:bodyPr vert="horz" lIns="91440" tIns="45720" rIns="91440" bIns="45720" rtlCol="0">
            <a:normAutofit lnSpcReduction="1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s-ES" dirty="0"/>
              <a:t>Desarrollo </a:t>
            </a:r>
            <a:r>
              <a:rPr lang="es-ES" dirty="0" smtClean="0"/>
              <a:t>:</a:t>
            </a:r>
          </a:p>
          <a:p>
            <a:pPr lvl="1"/>
            <a:r>
              <a:rPr lang="es-ES" dirty="0" smtClean="0"/>
              <a:t>El desarrollo de la aplicación fue rápido trataba de hacer todo simple sin complicarme la vida de hacer cosas que no sabia. Ya tenia hecha una app mas o menos parecida con lo cual me ha ayudado mas aun</a:t>
            </a:r>
            <a:r>
              <a:rPr lang="es-ES" dirty="0" smtClean="0"/>
              <a:t>.</a:t>
            </a:r>
          </a:p>
          <a:p>
            <a:pPr marL="530352" lvl="1" indent="0">
              <a:buNone/>
            </a:pPr>
            <a:endParaRPr lang="es-ES" dirty="0" smtClean="0"/>
          </a:p>
          <a:p>
            <a:pPr lvl="1"/>
            <a:r>
              <a:rPr lang="es-ES" dirty="0" smtClean="0"/>
              <a:t>El desarrollo esta hecho con XML la parte de diseño, JAVA la parte del funcionamiento del diseño, PHP la parte de la conexión de la app con la base de datos. </a:t>
            </a:r>
          </a:p>
          <a:p>
            <a:pPr lvl="1"/>
            <a:endParaRPr lang="es-ES" dirty="0" smtClean="0"/>
          </a:p>
          <a:p>
            <a:pPr lvl="1"/>
            <a:endParaRPr lang="es-ES" dirty="0"/>
          </a:p>
        </p:txBody>
      </p:sp>
      <p:pic>
        <p:nvPicPr>
          <p:cNvPr id="5" name="Imagen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pic>
        <p:nvPicPr>
          <p:cNvPr id="3" name="Imagen 2"/>
          <p:cNvPicPr>
            <a:picLocks noChangeAspect="1"/>
          </p:cNvPicPr>
          <p:nvPr/>
        </p:nvPicPr>
        <p:blipFill rotWithShape="1">
          <a:blip r:embed="rId3"/>
          <a:srcRect l="12705" t="8617" r="4608" b="5583"/>
          <a:stretch/>
        </p:blipFill>
        <p:spPr>
          <a:xfrm>
            <a:off x="6342610" y="3877194"/>
            <a:ext cx="3499658" cy="2754448"/>
          </a:xfrm>
          <a:prstGeom prst="rect">
            <a:avLst/>
          </a:prstGeom>
        </p:spPr>
      </p:pic>
      <p:pic>
        <p:nvPicPr>
          <p:cNvPr id="6" name="Imagen 5"/>
          <p:cNvPicPr>
            <a:picLocks noChangeAspect="1"/>
          </p:cNvPicPr>
          <p:nvPr/>
        </p:nvPicPr>
        <p:blipFill>
          <a:blip r:embed="rId4"/>
          <a:stretch>
            <a:fillRect/>
          </a:stretch>
        </p:blipFill>
        <p:spPr>
          <a:xfrm>
            <a:off x="9277279" y="1388225"/>
            <a:ext cx="1883991" cy="2407757"/>
          </a:xfrm>
          <a:prstGeom prst="rect">
            <a:avLst/>
          </a:prstGeom>
        </p:spPr>
      </p:pic>
    </p:spTree>
    <p:extLst>
      <p:ext uri="{BB962C8B-B14F-4D97-AF65-F5344CB8AC3E}">
        <p14:creationId xmlns:p14="http://schemas.microsoft.com/office/powerpoint/2010/main" val="13275881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371600" y="685800"/>
            <a:ext cx="9601200" cy="943495"/>
          </a:xfrm>
        </p:spPr>
        <p:txBody>
          <a:bodyPr/>
          <a:lstStyle/>
          <a:p>
            <a:r>
              <a:rPr lang="es-ES" dirty="0"/>
              <a:t>Proceso de la de la </a:t>
            </a:r>
            <a:r>
              <a:rPr lang="es-ES" dirty="0" smtClean="0"/>
              <a:t>aplicación.</a:t>
            </a:r>
            <a:endParaRPr lang="es-ES" dirty="0"/>
          </a:p>
        </p:txBody>
      </p:sp>
      <p:sp>
        <p:nvSpPr>
          <p:cNvPr id="5" name="Marcador de contenido 2"/>
          <p:cNvSpPr>
            <a:spLocks noGrp="1"/>
          </p:cNvSpPr>
          <p:nvPr>
            <p:ph idx="1"/>
          </p:nvPr>
        </p:nvSpPr>
        <p:spPr>
          <a:xfrm>
            <a:off x="1371600" y="1886989"/>
            <a:ext cx="6334298" cy="4380807"/>
          </a:xfrm>
        </p:spPr>
        <p:txBody>
          <a:bodyPr/>
          <a:lstStyle/>
          <a:p>
            <a:r>
              <a:rPr lang="es-ES" dirty="0" smtClean="0"/>
              <a:t>Diseño:</a:t>
            </a:r>
          </a:p>
          <a:p>
            <a:pPr lvl="1"/>
            <a:r>
              <a:rPr lang="es-ES" dirty="0" smtClean="0"/>
              <a:t>Para mi opinión es </a:t>
            </a:r>
            <a:r>
              <a:rPr lang="es-ES" dirty="0" smtClean="0"/>
              <a:t>lo mas importante y lo que la gente ve primero.</a:t>
            </a:r>
          </a:p>
          <a:p>
            <a:pPr lvl="1"/>
            <a:r>
              <a:rPr lang="es-ES" dirty="0" smtClean="0"/>
              <a:t>El </a:t>
            </a:r>
            <a:r>
              <a:rPr lang="es-ES" dirty="0" smtClean="0"/>
              <a:t>diseño esta hecho con XML, con toques azules, fondos grises y blancos, y botones de color marrón. </a:t>
            </a:r>
          </a:p>
          <a:p>
            <a:pPr lvl="1"/>
            <a:r>
              <a:rPr lang="es-ES" dirty="0" smtClean="0"/>
              <a:t>Las </a:t>
            </a:r>
            <a:r>
              <a:rPr lang="es-ES" dirty="0"/>
              <a:t>fuentes utilizadas son </a:t>
            </a:r>
            <a:r>
              <a:rPr lang="es-ES" dirty="0" err="1" smtClean="0"/>
              <a:t>Making-Lettering_DEMO</a:t>
            </a:r>
            <a:r>
              <a:rPr lang="es-ES" dirty="0" smtClean="0"/>
              <a:t> para la letra normal, este tipo de letra es un estilo limpio y entendible </a:t>
            </a:r>
            <a:r>
              <a:rPr lang="es-ES" dirty="0"/>
              <a:t>y </a:t>
            </a:r>
            <a:r>
              <a:rPr lang="es-ES" dirty="0" err="1" smtClean="0"/>
              <a:t>Happy</a:t>
            </a:r>
            <a:r>
              <a:rPr lang="es-ES" dirty="0" smtClean="0"/>
              <a:t>-Camper-Regular para los enunciados que tienen un toque mas del estilo animal. </a:t>
            </a:r>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pic>
        <p:nvPicPr>
          <p:cNvPr id="6" name="Imagen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187414" y="1485544"/>
            <a:ext cx="3041863" cy="4971011"/>
          </a:xfrm>
          <a:prstGeom prst="rect">
            <a:avLst/>
          </a:prstGeom>
        </p:spPr>
      </p:pic>
    </p:spTree>
    <p:extLst>
      <p:ext uri="{BB962C8B-B14F-4D97-AF65-F5344CB8AC3E}">
        <p14:creationId xmlns:p14="http://schemas.microsoft.com/office/powerpoint/2010/main" val="31577978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79999" y="183399"/>
            <a:ext cx="1004801" cy="1004801"/>
          </a:xfrm>
          <a:prstGeom prst="rect">
            <a:avLst/>
          </a:prstGeom>
        </p:spPr>
      </p:pic>
      <p:pic>
        <p:nvPicPr>
          <p:cNvPr id="3" name="Marcador de contenido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0"/>
            <a:ext cx="12192000" cy="6858000"/>
          </a:xfrm>
        </p:spPr>
      </p:pic>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972799" y="90472"/>
            <a:ext cx="1004801" cy="1004801"/>
          </a:xfrm>
          <a:prstGeom prst="rect">
            <a:avLst/>
          </a:prstGeom>
        </p:spPr>
      </p:pic>
    </p:spTree>
    <p:extLst>
      <p:ext uri="{BB962C8B-B14F-4D97-AF65-F5344CB8AC3E}">
        <p14:creationId xmlns:p14="http://schemas.microsoft.com/office/powerpoint/2010/main" val="2237678150"/>
      </p:ext>
    </p:extLst>
  </p:cSld>
  <p:clrMapOvr>
    <a:masterClrMapping/>
  </p:clrMapOvr>
  <p:timing>
    <p:tnLst>
      <p:par>
        <p:cTn id="1" dur="indefinite" restart="never" nodeType="tmRoot"/>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TM10001105[[fn=Recorte]]</Template>
  <TotalTime>109</TotalTime>
  <Words>507</Words>
  <Application>Microsoft Office PowerPoint</Application>
  <PresentationFormat>Panorámica</PresentationFormat>
  <Paragraphs>41</Paragraphs>
  <Slides>11</Slides>
  <Notes>0</Notes>
  <HiddenSlides>0</HiddenSlides>
  <MMClips>0</MMClips>
  <ScaleCrop>false</ScaleCrop>
  <HeadingPairs>
    <vt:vector size="6" baseType="variant">
      <vt:variant>
        <vt:lpstr>Fuentes usadas</vt:lpstr>
      </vt:variant>
      <vt:variant>
        <vt:i4>1</vt:i4>
      </vt:variant>
      <vt:variant>
        <vt:lpstr>Tema</vt:lpstr>
      </vt:variant>
      <vt:variant>
        <vt:i4>1</vt:i4>
      </vt:variant>
      <vt:variant>
        <vt:lpstr>Títulos de diapositiva</vt:lpstr>
      </vt:variant>
      <vt:variant>
        <vt:i4>11</vt:i4>
      </vt:variant>
    </vt:vector>
  </HeadingPairs>
  <TitlesOfParts>
    <vt:vector size="13" baseType="lpstr">
      <vt:lpstr>Franklin Gothic Book</vt:lpstr>
      <vt:lpstr>Crop</vt:lpstr>
      <vt:lpstr>Presentación de PowerPoint</vt:lpstr>
      <vt:lpstr>Adóptales</vt:lpstr>
      <vt:lpstr>Temas a tratar.</vt:lpstr>
      <vt:lpstr>Presentación de la aplicación. </vt:lpstr>
      <vt:lpstr>¿Por qué esta aplicación?</vt:lpstr>
      <vt:lpstr>Proceso de la de la aplicación.</vt:lpstr>
      <vt:lpstr>Proceso de la de la aplicación.</vt:lpstr>
      <vt:lpstr>Proceso de la de la aplicación.</vt:lpstr>
      <vt:lpstr>Presentación de PowerPoint</vt:lpstr>
      <vt:lpstr>Ideas futuras, próximas actualizaciones. </vt:lpstr>
      <vt:lpstr>¡Muchas gracias por estos 2 años!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Ruben Palomo Yuste</dc:creator>
  <cp:lastModifiedBy>Ruben Palomo Yuste</cp:lastModifiedBy>
  <cp:revision>14</cp:revision>
  <dcterms:created xsi:type="dcterms:W3CDTF">2018-04-23T07:18:57Z</dcterms:created>
  <dcterms:modified xsi:type="dcterms:W3CDTF">2018-06-17T16:05:33Z</dcterms:modified>
</cp:coreProperties>
</file>

<file path=docProps/thumbnail.jpeg>
</file>